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96"/>
    <p:restoredTop sz="86391"/>
  </p:normalViewPr>
  <p:slideViewPr>
    <p:cSldViewPr snapToGrid="0" snapToObjects="1">
      <p:cViewPr varScale="1">
        <p:scale>
          <a:sx n="95" d="100"/>
          <a:sy n="95" d="100"/>
        </p:scale>
        <p:origin x="21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6EFAE-7683-8B45-9D72-05F90714168F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39D49-A833-0F4B-97BB-57BDBFB321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477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324836-059E-5240-A0E5-9F73F1AE0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B4A0322-6C7B-4240-AE54-1D98CF4C2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48CEBF-A2E2-704A-AE0E-1B9ED975C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F3BC6E-8B7E-9C4B-8165-FF4F2B6B8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D4AAF7-D714-AB46-AC91-4227CB186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2079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37A1B0-A5CD-DD48-9724-0492BCA62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1ABA65A-0D50-5B4D-9C03-3EAE575BC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0560ACE-EAE4-2C4A-88AF-BCA3A97F2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08BC7C-E960-B14B-ACD7-44CC7414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7B6BC7-1DBA-D747-B988-CE09DEBFC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238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67F86AF-E3B8-F34F-B240-087AAFA943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0F9A527-41A4-4948-8845-BE0F7B800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CFD4F1E-E253-444B-B6C2-A6C8623F0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721316-0FB6-8A43-A6DE-A73CEEA04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D1551A-E367-FD41-87B1-89B2ADDCF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91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CD2777-4562-504C-8CF0-03A922067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CF01A6-F81E-0140-8F3D-048C45A3D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9A239B-D455-ED40-BD81-5A5783601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103BDF-D9A5-1B47-8337-6B134E200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B5744B-690B-654B-B7E7-83BA85DF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CF63CE-AB0E-3C45-A4CE-32049E058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7E1F12-21F2-204E-84AE-732FCE4FE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6F875A-517A-A648-8F4A-56AA9011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54DE10-BA5F-EF44-B140-0D80AD129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56D0C8-FE3D-FE40-9C92-953DA1681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710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1EFFCF-C6B0-F24F-A3D8-C6B7D8B50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C16663-5C1F-7F46-90EB-839C0D6B2C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DD09F99-9E73-B74B-B77A-F5569DDF1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07717E4-6B29-E14C-88EA-A624DFA10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F84772-0F50-E148-8F9A-ACF56B15F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D3E8E4-D260-1548-ADFD-8CDE693A7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460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C09DBC-FB61-B948-BAAD-7598465E5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003A2D-6053-CA4F-90F3-C610C423A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EB265B5-EFDC-D94E-860F-8BF73E5CA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8AA0DB3-3B97-6D4D-8488-68703BA603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CDD6A14-0526-2747-9635-EDAEAF3F7E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31AD584-5004-3547-A1E2-CCB986358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0E6512F-79FE-B649-8013-F7AFA0760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6756F60-4506-D048-AF09-2360D7992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354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C690BE-C336-6448-BEC6-F1AF83D3D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FD65AC-2EEC-2A4F-8413-090E13FC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8DCAFA8-31EC-3E41-8077-5C6FD118D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DF60BB7-808F-AF47-8E9E-5D4C7F85D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51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C2C15A9-74AD-1649-9BF9-B7B22AE03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956CE1E-6299-AB4A-B949-10AFB9B0B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E1B8EEF-7961-444E-9A28-CFDFB073D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3758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E7689E-B565-B14B-AA2B-AA01DE031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4A0B90-EBDD-B145-9C4C-F99098790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E5A13C2-3EC0-1745-8D66-4C752E1A6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7CF694-8C93-7042-AE32-9E06954DA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4C0B41F-13F1-CB41-B532-44427BA77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2E927A3-14F4-5D40-880E-88FD46D13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47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C418AB-AED1-324C-B623-AB9D62EFE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DD5B5B1-892D-294C-A01D-D2B3B2138D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F8F3A7B-C046-CB4F-9A62-F02FEA419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B9FE57-F613-944C-A5E0-1EE40CF61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DB63E1-D621-2148-8684-A71CE032F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F2A5373-6FBF-6D43-85BE-6038FF35A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409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60032F9-2490-A349-9E00-51FBF20ED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8FB27A-8C45-2244-9D24-12826C582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B4A7AA-7DAF-7F47-889F-17CD2A404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4DDC7-A1BC-E94E-9E0F-77FBB9FF3483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DB7306-4FF3-2846-92F7-3196368A0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2AB0F0-2D6B-1F47-9762-F165D16F3B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4E926-1466-5B47-B225-6A20732F8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729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FC493D83-16F3-A388-FA2B-096BDC5B6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179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B009B2-AA27-DCDF-0131-538D20983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A286BC5D-4BB2-B7BC-6989-F9684391F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05363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Gestione e risoluzione delle complicanze da apparecchiature medicali e laser</dc:title>
  <dc:creator>Utente di Microsoft Office</dc:creator>
  <cp:lastModifiedBy>intrabartolo</cp:lastModifiedBy>
  <cp:revision>60</cp:revision>
  <dcterms:created xsi:type="dcterms:W3CDTF">2019-04-25T16:34:12Z</dcterms:created>
  <dcterms:modified xsi:type="dcterms:W3CDTF">2024-01-08T13:11:07Z</dcterms:modified>
</cp:coreProperties>
</file>